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idole" panose="020B0604020202020204" charset="0"/>
      <p:regular r:id="rId33"/>
    </p:embeddedFont>
    <p:embeddedFont>
      <p:font typeface="League Spartan" panose="020B0604020202020204" charset="0"/>
      <p:regular r:id="rId34"/>
    </p:embeddedFont>
    <p:embeddedFont>
      <p:font typeface="Muli Bold" panose="020B0604020202020204" charset="0"/>
      <p:regular r:id="rId35"/>
    </p:embeddedFont>
    <p:embeddedFont>
      <p:font typeface="Muli Regular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microsoft.com/office/2007/relationships/media" Target="../media/media7.mp4"/><Relationship Id="rId7" Type="http://schemas.openxmlformats.org/officeDocument/2006/relationships/image" Target="../media/image27.jpe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svg"/><Relationship Id="rId21" Type="http://schemas.openxmlformats.org/officeDocument/2006/relationships/image" Target="../media/image66.sv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9" Type="http://schemas.openxmlformats.org/officeDocument/2006/relationships/image" Target="../media/image74.svg"/><Relationship Id="rId11" Type="http://schemas.openxmlformats.org/officeDocument/2006/relationships/image" Target="../media/image56.sv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svg"/><Relationship Id="rId40" Type="http://schemas.openxmlformats.org/officeDocument/2006/relationships/image" Target="../media/image85.png"/><Relationship Id="rId45" Type="http://schemas.openxmlformats.org/officeDocument/2006/relationships/image" Target="../media/image90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sv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31" Type="http://schemas.openxmlformats.org/officeDocument/2006/relationships/image" Target="../media/image76.svg"/><Relationship Id="rId44" Type="http://schemas.openxmlformats.org/officeDocument/2006/relationships/image" Target="../media/image89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svg"/><Relationship Id="rId30" Type="http://schemas.openxmlformats.org/officeDocument/2006/relationships/image" Target="../media/image75.png"/><Relationship Id="rId35" Type="http://schemas.openxmlformats.org/officeDocument/2006/relationships/image" Target="../media/image80.svg"/><Relationship Id="rId43" Type="http://schemas.openxmlformats.org/officeDocument/2006/relationships/image" Target="../media/image88.svg"/><Relationship Id="rId48" Type="http://schemas.openxmlformats.org/officeDocument/2006/relationships/image" Target="../media/image93.png"/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70.svg"/><Relationship Id="rId33" Type="http://schemas.openxmlformats.org/officeDocument/2006/relationships/image" Target="../media/image78.sv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20" Type="http://schemas.openxmlformats.org/officeDocument/2006/relationships/image" Target="../media/image65.png"/><Relationship Id="rId41" Type="http://schemas.openxmlformats.org/officeDocument/2006/relationships/image" Target="../media/image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2" end="5873.0794"/>
                </p14:media>
              </p:ext>
            </p:extLst>
          </p:nvPr>
        </p:nvPicPr>
        <p:blipFill>
          <a:blip r:embed="rId4">
            <a:alphaModFix amt="96000"/>
          </a:blip>
          <a:srcRect t="14612" r="10051" b="13573"/>
          <a:stretch>
            <a:fillRect/>
          </a:stretch>
        </p:blipFill>
        <p:spPr>
          <a:xfrm>
            <a:off x="10952904" y="-309866"/>
            <a:ext cx="7684234" cy="109067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5885920"/>
            <a:ext cx="13732956" cy="17263903"/>
            <a:chOff x="0" y="0"/>
            <a:chExt cx="18310608" cy="23018538"/>
          </a:xfrm>
        </p:grpSpPr>
        <p:sp>
          <p:nvSpPr>
            <p:cNvPr id="4" name="AutoShape 4"/>
            <p:cNvSpPr/>
            <p:nvPr/>
          </p:nvSpPr>
          <p:spPr>
            <a:xfrm>
              <a:off x="0" y="7847894"/>
              <a:ext cx="14250739" cy="137160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AutoShape 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6" name="AutoShape 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FDD05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96938"/>
            <a:ext cx="8286286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15">
                <a:solidFill>
                  <a:srgbClr val="E6DCCA"/>
                </a:solidFill>
                <a:latin typeface="Gidole"/>
              </a:rPr>
              <a:t>LUMINAX LEARNING CENTER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461125"/>
            <a:ext cx="9659354" cy="3797175"/>
            <a:chOff x="0" y="0"/>
            <a:chExt cx="12879139" cy="5062900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0"/>
              <a:ext cx="12879139" cy="3994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50"/>
                </a:lnSpc>
              </a:pPr>
              <a:r>
                <a:rPr lang="en-US" sz="10500" spc="262">
                  <a:solidFill>
                    <a:srgbClr val="FDD05A"/>
                  </a:solidFill>
                  <a:latin typeface="League Spartan"/>
                </a:rPr>
                <a:t>WELCOMING 2020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23760"/>
              <a:ext cx="12874174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198">
                  <a:solidFill>
                    <a:srgbClr val="E6DCCA"/>
                  </a:solidFill>
                  <a:latin typeface="Gidole"/>
                </a:rPr>
                <a:t>Annual Review and Goal-Setting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152740"/>
            <a:ext cx="10338449" cy="9411040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765.5556"/>
                </p14:media>
              </p:ext>
            </p:extLst>
          </p:nvPr>
        </p:nvPicPr>
        <p:blipFill>
          <a:blip r:embed="rId4"/>
          <a:srcRect l="38040" r="25791"/>
          <a:stretch>
            <a:fillRect/>
          </a:stretch>
        </p:blipFill>
        <p:spPr>
          <a:xfrm>
            <a:off x="11106971" y="-310020"/>
            <a:ext cx="6152329" cy="95683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1481" y="971550"/>
            <a:ext cx="8657923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HIGHLIGHTS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51481" y="4455283"/>
            <a:ext cx="8586456" cy="4075993"/>
            <a:chOff x="0" y="0"/>
            <a:chExt cx="11448608" cy="5434657"/>
          </a:xfrm>
        </p:grpSpPr>
        <p:sp>
          <p:nvSpPr>
            <p:cNvPr id="6" name="TextBox 6"/>
            <p:cNvSpPr txBox="1"/>
            <p:nvPr/>
          </p:nvSpPr>
          <p:spPr>
            <a:xfrm>
              <a:off x="0" y="916639"/>
              <a:ext cx="11448608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1448608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E6DCCA"/>
                  </a:solidFill>
                  <a:latin typeface="Gidole"/>
                </a:rPr>
                <a:t>INCREASED CUSTOMER BASE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958282"/>
              <a:ext cx="11448608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117922"/>
              <a:ext cx="11448608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E6DCCA"/>
                  </a:solidFill>
                  <a:latin typeface="Gidole"/>
                </a:rPr>
                <a:t>OPENING OF NEW BRANCH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-454472"/>
            <a:ext cx="8035123" cy="4236444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1627440" y="971550"/>
            <a:ext cx="6899596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OVERALL PERFORMANCE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6716446"/>
            <a:ext cx="7518072" cy="2541854"/>
            <a:chOff x="0" y="0"/>
            <a:chExt cx="10024097" cy="33891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997781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MONTHLY TRACKING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50763"/>
              <a:ext cx="10024097" cy="223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demonstrations, lectures, speeches, reports, and more.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638771" y="1663750"/>
            <a:ext cx="6620529" cy="7572326"/>
            <a:chOff x="0" y="0"/>
            <a:chExt cx="8827373" cy="10096435"/>
          </a:xfrm>
        </p:grpSpPr>
        <p:sp>
          <p:nvSpPr>
            <p:cNvPr id="8" name="TextBox 8"/>
            <p:cNvSpPr txBox="1"/>
            <p:nvPr/>
          </p:nvSpPr>
          <p:spPr>
            <a:xfrm>
              <a:off x="376813" y="9731981"/>
              <a:ext cx="1521101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Item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09177" y="9731981"/>
              <a:ext cx="1521101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Item 2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841542" y="9731981"/>
              <a:ext cx="1521101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Item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573907" y="9731981"/>
              <a:ext cx="1521101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Item 4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06272" y="9731981"/>
              <a:ext cx="1521101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376813" y="158414"/>
              <a:ext cx="8450560" cy="9621192"/>
              <a:chOff x="0" y="0"/>
              <a:chExt cx="12149165" cy="1383215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2149165" cy="13844854"/>
              </a:xfrm>
              <a:custGeom>
                <a:avLst/>
                <a:gdLst/>
                <a:ahLst/>
                <a:cxnLst/>
                <a:rect l="l" t="t" r="r" b="b"/>
                <a:pathLst>
                  <a:path w="12149165" h="13844854">
                    <a:moveTo>
                      <a:pt x="0" y="0"/>
                    </a:moveTo>
                    <a:lnTo>
                      <a:pt x="12149165" y="0"/>
                    </a:lnTo>
                    <a:lnTo>
                      <a:pt x="12149165" y="12700"/>
                    </a:lnTo>
                    <a:lnTo>
                      <a:pt x="0" y="12700"/>
                    </a:lnTo>
                    <a:close/>
                    <a:moveTo>
                      <a:pt x="0" y="2766431"/>
                    </a:moveTo>
                    <a:lnTo>
                      <a:pt x="12149165" y="2766431"/>
                    </a:lnTo>
                    <a:lnTo>
                      <a:pt x="12149165" y="2779131"/>
                    </a:lnTo>
                    <a:lnTo>
                      <a:pt x="0" y="2779131"/>
                    </a:lnTo>
                    <a:close/>
                    <a:moveTo>
                      <a:pt x="0" y="5532862"/>
                    </a:moveTo>
                    <a:lnTo>
                      <a:pt x="12149165" y="5532862"/>
                    </a:lnTo>
                    <a:lnTo>
                      <a:pt x="12149165" y="5545562"/>
                    </a:lnTo>
                    <a:lnTo>
                      <a:pt x="0" y="5545562"/>
                    </a:lnTo>
                    <a:close/>
                    <a:moveTo>
                      <a:pt x="0" y="8299292"/>
                    </a:moveTo>
                    <a:lnTo>
                      <a:pt x="12149165" y="8299292"/>
                    </a:lnTo>
                    <a:lnTo>
                      <a:pt x="12149165" y="8311992"/>
                    </a:lnTo>
                    <a:lnTo>
                      <a:pt x="0" y="8311992"/>
                    </a:lnTo>
                    <a:close/>
                    <a:moveTo>
                      <a:pt x="0" y="11065723"/>
                    </a:moveTo>
                    <a:lnTo>
                      <a:pt x="12149165" y="11065723"/>
                    </a:lnTo>
                    <a:lnTo>
                      <a:pt x="12149165" y="11078423"/>
                    </a:lnTo>
                    <a:lnTo>
                      <a:pt x="0" y="11078423"/>
                    </a:lnTo>
                    <a:close/>
                    <a:moveTo>
                      <a:pt x="0" y="13832154"/>
                    </a:moveTo>
                    <a:lnTo>
                      <a:pt x="12149165" y="13832154"/>
                    </a:lnTo>
                    <a:lnTo>
                      <a:pt x="12149165" y="13844854"/>
                    </a:lnTo>
                    <a:lnTo>
                      <a:pt x="0" y="13844854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376813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76613"/>
              <a:ext cx="376813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800852"/>
              <a:ext cx="376813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725090"/>
              <a:ext cx="376813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649328"/>
              <a:ext cx="376813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0725" y="9573567"/>
              <a:ext cx="226088" cy="364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376813" y="158414"/>
              <a:ext cx="8450560" cy="9621192"/>
              <a:chOff x="0" y="0"/>
              <a:chExt cx="12149165" cy="138321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11059373"/>
                <a:ext cx="2186850" cy="2772781"/>
              </a:xfrm>
              <a:custGeom>
                <a:avLst/>
                <a:gdLst/>
                <a:ahLst/>
                <a:cxnLst/>
                <a:rect l="l" t="t" r="r" b="b"/>
                <a:pathLst>
                  <a:path w="2186850" h="2772781">
                    <a:moveTo>
                      <a:pt x="0" y="2772781"/>
                    </a:moveTo>
                    <a:lnTo>
                      <a:pt x="0" y="174948"/>
                    </a:lnTo>
                    <a:lnTo>
                      <a:pt x="0" y="174948"/>
                    </a:lnTo>
                    <a:cubicBezTo>
                      <a:pt x="0" y="128549"/>
                      <a:pt x="18432" y="84051"/>
                      <a:pt x="51241" y="51241"/>
                    </a:cubicBezTo>
                    <a:cubicBezTo>
                      <a:pt x="84050" y="18432"/>
                      <a:pt x="128549" y="0"/>
                      <a:pt x="174948" y="0"/>
                    </a:cubicBezTo>
                    <a:lnTo>
                      <a:pt x="2011902" y="0"/>
                    </a:lnTo>
                    <a:cubicBezTo>
                      <a:pt x="2058301" y="0"/>
                      <a:pt x="2102800" y="18432"/>
                      <a:pt x="2135609" y="51241"/>
                    </a:cubicBezTo>
                    <a:cubicBezTo>
                      <a:pt x="2168418" y="84051"/>
                      <a:pt x="2186850" y="128549"/>
                      <a:pt x="2186850" y="174948"/>
                    </a:cubicBezTo>
                    <a:lnTo>
                      <a:pt x="2186850" y="2772781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490579" y="8292942"/>
                <a:ext cx="2186850" cy="5539212"/>
              </a:xfrm>
              <a:custGeom>
                <a:avLst/>
                <a:gdLst/>
                <a:ahLst/>
                <a:cxnLst/>
                <a:rect l="l" t="t" r="r" b="b"/>
                <a:pathLst>
                  <a:path w="2186850" h="5539212">
                    <a:moveTo>
                      <a:pt x="0" y="5539212"/>
                    </a:moveTo>
                    <a:lnTo>
                      <a:pt x="0" y="174948"/>
                    </a:lnTo>
                    <a:cubicBezTo>
                      <a:pt x="0" y="128549"/>
                      <a:pt x="18432" y="84051"/>
                      <a:pt x="51241" y="51241"/>
                    </a:cubicBezTo>
                    <a:cubicBezTo>
                      <a:pt x="84050" y="18432"/>
                      <a:pt x="128549" y="0"/>
                      <a:pt x="174948" y="0"/>
                    </a:cubicBezTo>
                    <a:lnTo>
                      <a:pt x="2011902" y="0"/>
                    </a:lnTo>
                    <a:cubicBezTo>
                      <a:pt x="2058301" y="0"/>
                      <a:pt x="2102800" y="18432"/>
                      <a:pt x="2135608" y="51241"/>
                    </a:cubicBezTo>
                    <a:cubicBezTo>
                      <a:pt x="2168418" y="84051"/>
                      <a:pt x="2186849" y="128549"/>
                      <a:pt x="2186849" y="174948"/>
                    </a:cubicBezTo>
                    <a:lnTo>
                      <a:pt x="2186849" y="5539212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4981158" y="5526512"/>
                <a:ext cx="2186850" cy="8305643"/>
              </a:xfrm>
              <a:custGeom>
                <a:avLst/>
                <a:gdLst/>
                <a:ahLst/>
                <a:cxnLst/>
                <a:rect l="l" t="t" r="r" b="b"/>
                <a:pathLst>
                  <a:path w="2186850" h="8305643">
                    <a:moveTo>
                      <a:pt x="0" y="8305642"/>
                    </a:moveTo>
                    <a:lnTo>
                      <a:pt x="0" y="174947"/>
                    </a:lnTo>
                    <a:cubicBezTo>
                      <a:pt x="0" y="78327"/>
                      <a:pt x="78327" y="0"/>
                      <a:pt x="174947" y="0"/>
                    </a:cubicBezTo>
                    <a:lnTo>
                      <a:pt x="2011901" y="0"/>
                    </a:lnTo>
                    <a:cubicBezTo>
                      <a:pt x="2058301" y="0"/>
                      <a:pt x="2102799" y="18431"/>
                      <a:pt x="2135608" y="51241"/>
                    </a:cubicBezTo>
                    <a:cubicBezTo>
                      <a:pt x="2168417" y="84049"/>
                      <a:pt x="2186849" y="128548"/>
                      <a:pt x="2186849" y="174947"/>
                    </a:cubicBezTo>
                    <a:lnTo>
                      <a:pt x="2186849" y="8305642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7471736" y="2760081"/>
                <a:ext cx="2186849" cy="11072073"/>
              </a:xfrm>
              <a:custGeom>
                <a:avLst/>
                <a:gdLst/>
                <a:ahLst/>
                <a:cxnLst/>
                <a:rect l="l" t="t" r="r" b="b"/>
                <a:pathLst>
                  <a:path w="2186849" h="11072073">
                    <a:moveTo>
                      <a:pt x="0" y="11072073"/>
                    </a:moveTo>
                    <a:lnTo>
                      <a:pt x="0" y="174948"/>
                    </a:lnTo>
                    <a:cubicBezTo>
                      <a:pt x="0" y="128549"/>
                      <a:pt x="18432" y="84050"/>
                      <a:pt x="51241" y="51241"/>
                    </a:cubicBezTo>
                    <a:cubicBezTo>
                      <a:pt x="84051" y="18432"/>
                      <a:pt x="128549" y="0"/>
                      <a:pt x="174948" y="0"/>
                    </a:cubicBezTo>
                    <a:lnTo>
                      <a:pt x="2011902" y="0"/>
                    </a:lnTo>
                    <a:cubicBezTo>
                      <a:pt x="2108523" y="0"/>
                      <a:pt x="2186850" y="78327"/>
                      <a:pt x="2186850" y="174948"/>
                    </a:cubicBezTo>
                    <a:lnTo>
                      <a:pt x="2186850" y="11072073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9962315" y="-6350"/>
                <a:ext cx="2186849" cy="13838504"/>
              </a:xfrm>
              <a:custGeom>
                <a:avLst/>
                <a:gdLst/>
                <a:ahLst/>
                <a:cxnLst/>
                <a:rect l="l" t="t" r="r" b="b"/>
                <a:pathLst>
                  <a:path w="2186849" h="13838504">
                    <a:moveTo>
                      <a:pt x="0" y="13838504"/>
                    </a:moveTo>
                    <a:lnTo>
                      <a:pt x="0" y="174948"/>
                    </a:lnTo>
                    <a:cubicBezTo>
                      <a:pt x="0" y="128549"/>
                      <a:pt x="18432" y="84050"/>
                      <a:pt x="51241" y="51241"/>
                    </a:cubicBezTo>
                    <a:cubicBezTo>
                      <a:pt x="84051" y="18432"/>
                      <a:pt x="128549" y="0"/>
                      <a:pt x="174948" y="0"/>
                    </a:cubicBezTo>
                    <a:lnTo>
                      <a:pt x="2011902" y="0"/>
                    </a:lnTo>
                    <a:cubicBezTo>
                      <a:pt x="2108523" y="0"/>
                      <a:pt x="2186850" y="78327"/>
                      <a:pt x="2186850" y="174948"/>
                    </a:cubicBezTo>
                    <a:lnTo>
                      <a:pt x="2186850" y="13838504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9127" y="-162516"/>
            <a:ext cx="18815088" cy="6625607"/>
          </a:xfrm>
          <a:custGeom>
            <a:avLst/>
            <a:gdLst/>
            <a:ahLst/>
            <a:cxnLst/>
            <a:rect l="l" t="t" r="r" b="b"/>
            <a:pathLst>
              <a:path w="18815088" h="6625607">
                <a:moveTo>
                  <a:pt x="0" y="0"/>
                </a:moveTo>
                <a:lnTo>
                  <a:pt x="18815088" y="0"/>
                </a:lnTo>
                <a:lnTo>
                  <a:pt x="18815088" y="6625607"/>
                </a:lnTo>
                <a:lnTo>
                  <a:pt x="0" y="662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44066" b="-440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71550"/>
            <a:ext cx="4172938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SURVEY RESULTS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2095446" y="1028700"/>
            <a:ext cx="5163854" cy="5434391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5" name="TextBox 5"/>
          <p:cNvSpPr txBox="1"/>
          <p:nvPr/>
        </p:nvSpPr>
        <p:spPr>
          <a:xfrm>
            <a:off x="6832666" y="8189674"/>
            <a:ext cx="420390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00" spc="214">
                <a:solidFill>
                  <a:srgbClr val="1C2529"/>
                </a:solidFill>
                <a:latin typeface="Gidole"/>
              </a:rPr>
              <a:t>FAVORITE PRODUCT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724808" y="1895374"/>
            <a:ext cx="3905130" cy="3701043"/>
            <a:chOff x="0" y="0"/>
            <a:chExt cx="5206840" cy="4934724"/>
          </a:xfrm>
        </p:grpSpPr>
        <p:sp>
          <p:nvSpPr>
            <p:cNvPr id="7" name="TextBox 7"/>
            <p:cNvSpPr txBox="1"/>
            <p:nvPr/>
          </p:nvSpPr>
          <p:spPr>
            <a:xfrm>
              <a:off x="3603415" y="-47625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454066" y="2570409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27033" y="4188443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570409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50651" y="-47625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30739" y="471074"/>
              <a:ext cx="3545362" cy="3545362"/>
              <a:chOff x="-12700" y="-12700"/>
              <a:chExt cx="25400" cy="25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5C5B2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5AF9D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6998A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A827A"/>
              </a:solid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2575420" y="8189674"/>
            <a:ext cx="4203907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00" spc="214">
                <a:solidFill>
                  <a:srgbClr val="1C2529"/>
                </a:solidFill>
                <a:latin typeface="Gidole"/>
              </a:rPr>
              <a:t>REASONS FOR USING</a:t>
            </a:r>
          </a:p>
        </p:txBody>
      </p:sp>
      <p:sp>
        <p:nvSpPr>
          <p:cNvPr id="19" name="AutoShape 19"/>
          <p:cNvSpPr/>
          <p:nvPr/>
        </p:nvSpPr>
        <p:spPr>
          <a:xfrm>
            <a:off x="6352693" y="1028700"/>
            <a:ext cx="5163854" cy="5434391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20" name="Group 20"/>
          <p:cNvGrpSpPr/>
          <p:nvPr/>
        </p:nvGrpSpPr>
        <p:grpSpPr>
          <a:xfrm>
            <a:off x="6982055" y="1895374"/>
            <a:ext cx="3905130" cy="3701043"/>
            <a:chOff x="0" y="0"/>
            <a:chExt cx="5206840" cy="4934724"/>
          </a:xfrm>
        </p:grpSpPr>
        <p:sp>
          <p:nvSpPr>
            <p:cNvPr id="21" name="TextBox 21"/>
            <p:cNvSpPr txBox="1"/>
            <p:nvPr/>
          </p:nvSpPr>
          <p:spPr>
            <a:xfrm>
              <a:off x="3603415" y="-47625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454066" y="2570409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227033" y="4188443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570409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50651" y="-47625"/>
              <a:ext cx="752774" cy="746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E6DCCA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830739" y="471074"/>
              <a:ext cx="3545362" cy="3545362"/>
              <a:chOff x="-12700" y="-12700"/>
              <a:chExt cx="25400" cy="254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C5C5B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5AF9D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86998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6A827A"/>
              </a:solidFill>
            </p:spPr>
          </p:sp>
        </p:grpSp>
      </p:grpSp>
      <p:grpSp>
        <p:nvGrpSpPr>
          <p:cNvPr id="32" name="Group 32"/>
          <p:cNvGrpSpPr/>
          <p:nvPr/>
        </p:nvGrpSpPr>
        <p:grpSpPr>
          <a:xfrm rot="-2700000">
            <a:off x="8465735" y="5975942"/>
            <a:ext cx="937770" cy="936269"/>
            <a:chOff x="0" y="0"/>
            <a:chExt cx="6350000" cy="633984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id="34" name="Group 34"/>
          <p:cNvGrpSpPr/>
          <p:nvPr/>
        </p:nvGrpSpPr>
        <p:grpSpPr>
          <a:xfrm rot="-2700000">
            <a:off x="14208488" y="5975942"/>
            <a:ext cx="937770" cy="936269"/>
            <a:chOff x="0" y="0"/>
            <a:chExt cx="6350000" cy="633984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1028700" y="7681119"/>
            <a:ext cx="2269326" cy="1577181"/>
          </a:xfrm>
          <a:custGeom>
            <a:avLst/>
            <a:gdLst/>
            <a:ahLst/>
            <a:cxnLst/>
            <a:rect l="l" t="t" r="r" b="b"/>
            <a:pathLst>
              <a:path w="2269326" h="1577181">
                <a:moveTo>
                  <a:pt x="0" y="0"/>
                </a:moveTo>
                <a:lnTo>
                  <a:pt x="2269326" y="0"/>
                </a:lnTo>
                <a:lnTo>
                  <a:pt x="2269326" y="1577181"/>
                </a:lnTo>
                <a:lnTo>
                  <a:pt x="0" y="1577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88" b="-88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4" b="-2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4213717"/>
            <a:ext cx="5197612" cy="1859566"/>
            <a:chOff x="0" y="0"/>
            <a:chExt cx="6930150" cy="2479421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066450" cy="2479421"/>
            </a:xfrm>
            <a:prstGeom prst="rect">
              <a:avLst/>
            </a:prstGeom>
            <a:solidFill>
              <a:srgbClr val="FDD05A"/>
            </a:solidFill>
          </p:spPr>
        </p:sp>
        <p:grpSp>
          <p:nvGrpSpPr>
            <p:cNvPr id="5" name="Group 5"/>
            <p:cNvGrpSpPr/>
            <p:nvPr/>
          </p:nvGrpSpPr>
          <p:grpSpPr>
            <a:xfrm rot="-8100000">
              <a:off x="5443135" y="624466"/>
              <a:ext cx="1232461" cy="1230489"/>
              <a:chOff x="0" y="0"/>
              <a:chExt cx="6350000" cy="63398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1806793" y="4878266"/>
            <a:ext cx="299365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75">
                <a:solidFill>
                  <a:srgbClr val="1C2529"/>
                </a:solidFill>
                <a:latin typeface="League Spartan"/>
              </a:rPr>
              <a:t>RATINGS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2357" y="3210137"/>
            <a:ext cx="8809003" cy="3866727"/>
            <a:chOff x="0" y="0"/>
            <a:chExt cx="11745337" cy="5155636"/>
          </a:xfrm>
        </p:grpSpPr>
        <p:sp>
          <p:nvSpPr>
            <p:cNvPr id="9" name="TextBox 9"/>
            <p:cNvSpPr txBox="1"/>
            <p:nvPr/>
          </p:nvSpPr>
          <p:spPr>
            <a:xfrm>
              <a:off x="0" y="190500"/>
              <a:ext cx="11745337" cy="3869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0"/>
                </a:lnSpc>
              </a:pPr>
              <a:r>
                <a:rPr lang="en-US" sz="20000" spc="500">
                  <a:solidFill>
                    <a:srgbClr val="FDD05A"/>
                  </a:solidFill>
                  <a:latin typeface="League Spartan"/>
                </a:rPr>
                <a:t>97%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56501"/>
              <a:ext cx="1173583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E6DCCA"/>
                  </a:solidFill>
                  <a:latin typeface="Gidole"/>
                </a:rPr>
                <a:t>OF USERS AND CUSTOMERS WERE SATISFIED.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544" y="-209550"/>
            <a:ext cx="18815088" cy="6835157"/>
          </a:xfrm>
          <a:custGeom>
            <a:avLst/>
            <a:gdLst/>
            <a:ahLst/>
            <a:cxnLst/>
            <a:rect l="l" t="t" r="r" b="b"/>
            <a:pathLst>
              <a:path w="18815088" h="6835157">
                <a:moveTo>
                  <a:pt x="0" y="0"/>
                </a:moveTo>
                <a:lnTo>
                  <a:pt x="18815088" y="0"/>
                </a:lnTo>
                <a:lnTo>
                  <a:pt x="18815088" y="6835157"/>
                </a:lnTo>
                <a:lnTo>
                  <a:pt x="0" y="6835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t="-47892" b="-478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6651" y="1095060"/>
            <a:ext cx="883469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1C2529"/>
                </a:solidFill>
                <a:latin typeface="League Spartan"/>
              </a:rPr>
              <a:t>Customer Process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78670" y="3177748"/>
            <a:ext cx="4951657" cy="6080552"/>
            <a:chOff x="0" y="0"/>
            <a:chExt cx="6602210" cy="8107403"/>
          </a:xfrm>
        </p:grpSpPr>
        <p:sp>
          <p:nvSpPr>
            <p:cNvPr id="5" name="TextBox 5"/>
            <p:cNvSpPr txBox="1"/>
            <p:nvPr/>
          </p:nvSpPr>
          <p:spPr>
            <a:xfrm>
              <a:off x="526480" y="6839308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tools that can be used as demonstrations.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6480" y="5998948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EXPERIMENTING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8" name="Group 8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354922" y="352221"/>
              <a:ext cx="5864369" cy="3866277"/>
            </a:xfrm>
            <a:custGeom>
              <a:avLst/>
              <a:gdLst/>
              <a:ahLst/>
              <a:cxnLst/>
              <a:rect l="l" t="t" r="r" b="b"/>
              <a:pathLst>
                <a:path w="5864369" h="3866277">
                  <a:moveTo>
                    <a:pt x="0" y="0"/>
                  </a:moveTo>
                  <a:lnTo>
                    <a:pt x="5864369" y="0"/>
                  </a:lnTo>
                  <a:lnTo>
                    <a:pt x="5864369" y="3866277"/>
                  </a:lnTo>
                  <a:lnTo>
                    <a:pt x="0" y="3866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38" t="-583" b="-270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29699" y="3177748"/>
            <a:ext cx="4951657" cy="6080552"/>
            <a:chOff x="0" y="0"/>
            <a:chExt cx="6602210" cy="8107403"/>
          </a:xfrm>
        </p:grpSpPr>
        <p:sp>
          <p:nvSpPr>
            <p:cNvPr id="12" name="TextBox 12"/>
            <p:cNvSpPr txBox="1"/>
            <p:nvPr/>
          </p:nvSpPr>
          <p:spPr>
            <a:xfrm>
              <a:off x="498500" y="6839308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tools that can be used as demonstrations.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98500" y="5998948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GATHERING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5" name="Group 15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17" name="Picture 17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8208.6" end="4057.1143"/>
                  </p14:media>
                </p:ext>
              </p:extLst>
            </p:nvPr>
          </p:nvPicPr>
          <p:blipFill>
            <a:blip r:embed="rId7"/>
            <a:srcRect l="7340" r="7340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2106644" y="3177748"/>
            <a:ext cx="4951657" cy="6080552"/>
            <a:chOff x="0" y="0"/>
            <a:chExt cx="6602210" cy="8107403"/>
          </a:xfrm>
        </p:grpSpPr>
        <p:sp>
          <p:nvSpPr>
            <p:cNvPr id="19" name="TextBox 19"/>
            <p:cNvSpPr txBox="1"/>
            <p:nvPr/>
          </p:nvSpPr>
          <p:spPr>
            <a:xfrm>
              <a:off x="498500" y="6839308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tools that can be used as demonstrations.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98500" y="5998948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COMMITTING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22" name="Group 22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  <p:pic>
          <p:nvPicPr>
            <p:cNvPr id="24" name="Picture 24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6690" end="30878.0892"/>
                  </p14:media>
                </p:ext>
              </p:extLst>
            </p:nvPr>
          </p:nvPicPr>
          <p:blipFill>
            <a:blip r:embed="rId8"/>
            <a:srcRect l="7340" r="7340"/>
            <a:stretch>
              <a:fillRect/>
            </a:stretch>
          </p:blipFill>
          <p:spPr>
            <a:xfrm>
              <a:off x="368920" y="352221"/>
              <a:ext cx="5864369" cy="38662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980" y="3979089"/>
            <a:ext cx="17412040" cy="5869930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AutoShape 3"/>
          <p:cNvSpPr/>
          <p:nvPr/>
        </p:nvSpPr>
        <p:spPr>
          <a:xfrm>
            <a:off x="-949344" y="-1119315"/>
            <a:ext cx="20078700" cy="5638800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4" name="Freeform 4"/>
          <p:cNvSpPr/>
          <p:nvPr/>
        </p:nvSpPr>
        <p:spPr>
          <a:xfrm>
            <a:off x="-185491" y="-212971"/>
            <a:ext cx="18697760" cy="4728663"/>
          </a:xfrm>
          <a:custGeom>
            <a:avLst/>
            <a:gdLst/>
            <a:ahLst/>
            <a:cxnLst/>
            <a:rect l="l" t="t" r="r" b="b"/>
            <a:pathLst>
              <a:path w="18697760" h="4728663">
                <a:moveTo>
                  <a:pt x="0" y="0"/>
                </a:moveTo>
                <a:lnTo>
                  <a:pt x="18697760" y="0"/>
                </a:lnTo>
                <a:lnTo>
                  <a:pt x="18697760" y="4728663"/>
                </a:lnTo>
                <a:lnTo>
                  <a:pt x="0" y="4728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b="-1639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18037" y="1175567"/>
            <a:ext cx="1545192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FDD05A"/>
                </a:solidFill>
                <a:latin typeface="League Spartan"/>
              </a:rPr>
              <a:t>Reviews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00097" y="6316440"/>
            <a:ext cx="4203907" cy="2295875"/>
            <a:chOff x="0" y="0"/>
            <a:chExt cx="5605209" cy="3061167"/>
          </a:xfrm>
        </p:grpSpPr>
        <p:sp>
          <p:nvSpPr>
            <p:cNvPr id="7" name="TextBox 7"/>
            <p:cNvSpPr txBox="1"/>
            <p:nvPr/>
          </p:nvSpPr>
          <p:spPr>
            <a:xfrm>
              <a:off x="0" y="862585"/>
              <a:ext cx="56052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UX Designer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CHESCA CLARKE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93072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demonstrations.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42047" y="6316440"/>
            <a:ext cx="4203907" cy="2295875"/>
            <a:chOff x="0" y="0"/>
            <a:chExt cx="5605209" cy="306116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62585"/>
              <a:ext cx="56052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Law Student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FIONA LUGOS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93072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tools that can be used as demonstrations.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83997" y="6316440"/>
            <a:ext cx="4203907" cy="2295875"/>
            <a:chOff x="0" y="0"/>
            <a:chExt cx="5605209" cy="306116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862585"/>
              <a:ext cx="56052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Chief Executive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5605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FABIAN ALEXAN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93072"/>
              <a:ext cx="5605209" cy="1268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demonstrations.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3950" y="3517900"/>
            <a:ext cx="3784600" cy="5740400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>
            <a:off x="1418037" y="1238885"/>
            <a:ext cx="1545192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>
                <a:solidFill>
                  <a:srgbClr val="FDD05A"/>
                </a:solidFill>
                <a:latin typeface="League Spartan"/>
              </a:rPr>
              <a:t>Popular Areas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379450" y="3517900"/>
            <a:ext cx="3784600" cy="5740400"/>
          </a:xfrm>
          <a:prstGeom prst="rect">
            <a:avLst/>
          </a:prstGeom>
          <a:solidFill>
            <a:srgbClr val="E6DCCA"/>
          </a:solidFill>
        </p:spPr>
      </p:sp>
      <p:sp>
        <p:nvSpPr>
          <p:cNvPr id="5" name="AutoShape 5"/>
          <p:cNvSpPr/>
          <p:nvPr/>
        </p:nvSpPr>
        <p:spPr>
          <a:xfrm>
            <a:off x="9302750" y="3517900"/>
            <a:ext cx="3784600" cy="5740400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6" name="AutoShape 6"/>
          <p:cNvSpPr/>
          <p:nvPr/>
        </p:nvSpPr>
        <p:spPr>
          <a:xfrm>
            <a:off x="5216525" y="3517900"/>
            <a:ext cx="3784600" cy="5740400"/>
          </a:xfrm>
          <a:prstGeom prst="rect">
            <a:avLst/>
          </a:prstGeom>
          <a:solidFill>
            <a:srgbClr val="E6DCCA"/>
          </a:solidFill>
        </p:spPr>
      </p:sp>
      <p:grpSp>
        <p:nvGrpSpPr>
          <p:cNvPr id="7" name="Group 7"/>
          <p:cNvGrpSpPr/>
          <p:nvPr/>
        </p:nvGrpSpPr>
        <p:grpSpPr>
          <a:xfrm>
            <a:off x="1485797" y="4104104"/>
            <a:ext cx="3060907" cy="3207524"/>
            <a:chOff x="0" y="0"/>
            <a:chExt cx="4081209" cy="4276699"/>
          </a:xfrm>
        </p:grpSpPr>
        <p:sp>
          <p:nvSpPr>
            <p:cNvPr id="8" name="TextBox 8"/>
            <p:cNvSpPr txBox="1"/>
            <p:nvPr/>
          </p:nvSpPr>
          <p:spPr>
            <a:xfrm>
              <a:off x="35983" y="1065504"/>
              <a:ext cx="40092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081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TECHNOLOGY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41297" y="4104104"/>
            <a:ext cx="3060907" cy="3207524"/>
            <a:chOff x="0" y="0"/>
            <a:chExt cx="4081209" cy="4276699"/>
          </a:xfrm>
        </p:grpSpPr>
        <p:sp>
          <p:nvSpPr>
            <p:cNvPr id="11" name="TextBox 11"/>
            <p:cNvSpPr txBox="1"/>
            <p:nvPr/>
          </p:nvSpPr>
          <p:spPr>
            <a:xfrm>
              <a:off x="35983" y="1065504"/>
              <a:ext cx="40092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 and more.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081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SCIENCE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64597" y="4104104"/>
            <a:ext cx="3060907" cy="3731399"/>
            <a:chOff x="0" y="0"/>
            <a:chExt cx="4081209" cy="4975199"/>
          </a:xfrm>
        </p:grpSpPr>
        <p:sp>
          <p:nvSpPr>
            <p:cNvPr id="14" name="TextBox 14"/>
            <p:cNvSpPr txBox="1"/>
            <p:nvPr/>
          </p:nvSpPr>
          <p:spPr>
            <a:xfrm>
              <a:off x="35983" y="1764004"/>
              <a:ext cx="40092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 and more.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40812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BUSINESS AND MARKETING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78372" y="4104104"/>
            <a:ext cx="3060907" cy="3731399"/>
            <a:chOff x="0" y="0"/>
            <a:chExt cx="4081209" cy="4975199"/>
          </a:xfrm>
        </p:grpSpPr>
        <p:sp>
          <p:nvSpPr>
            <p:cNvPr id="17" name="TextBox 17"/>
            <p:cNvSpPr txBox="1"/>
            <p:nvPr/>
          </p:nvSpPr>
          <p:spPr>
            <a:xfrm>
              <a:off x="35983" y="1764004"/>
              <a:ext cx="40092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 and more.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0812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PERSONAL DEVELOPMENT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7105" y="1495255"/>
            <a:ext cx="17602540" cy="7296490"/>
          </a:xfrm>
          <a:prstGeom prst="rect">
            <a:avLst/>
          </a:prstGeom>
          <a:solidFill>
            <a:srgbClr val="1C2529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45" end="863.9362"/>
                </p14:media>
              </p:ext>
            </p:extLst>
          </p:nvPr>
        </p:nvPicPr>
        <p:blipFill>
          <a:blip r:embed="rId4"/>
          <a:srcRect l="31762" r="31762"/>
          <a:stretch>
            <a:fillRect/>
          </a:stretch>
        </p:blipFill>
        <p:spPr>
          <a:xfrm>
            <a:off x="11383380" y="859147"/>
            <a:ext cx="5556288" cy="85687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978823" y="3410972"/>
            <a:ext cx="8441527" cy="3465055"/>
            <a:chOff x="0" y="0"/>
            <a:chExt cx="11255369" cy="4620073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11255369" cy="3455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00"/>
                </a:lnSpc>
              </a:pPr>
              <a:r>
                <a:rPr lang="en-US" sz="8000" spc="400">
                  <a:solidFill>
                    <a:srgbClr val="FDD05A"/>
                  </a:solidFill>
                  <a:latin typeface="League Spartan"/>
                </a:rPr>
                <a:t>LOOKING TO THE FUTURE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920938"/>
              <a:ext cx="112186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E6DCCA"/>
                  </a:solidFill>
                  <a:latin typeface="Gidole"/>
                </a:rPr>
                <a:t>PLANS FOR 2020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35339" y="859147"/>
            <a:ext cx="647922" cy="646886"/>
            <a:chOff x="0" y="0"/>
            <a:chExt cx="6350000" cy="63398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>
                <a:alpha val="6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16934820" y="8780449"/>
            <a:ext cx="647922" cy="646886"/>
            <a:chOff x="0" y="0"/>
            <a:chExt cx="6350000" cy="6339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>
                <a:alpha val="6980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10734939" y="859665"/>
            <a:ext cx="647922" cy="646886"/>
            <a:chOff x="0" y="0"/>
            <a:chExt cx="6350000" cy="63398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>
                <a:alpha val="69804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0735458" y="8791745"/>
            <a:ext cx="647922" cy="646886"/>
            <a:chOff x="0" y="0"/>
            <a:chExt cx="6350000" cy="6339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>
                <a:alpha val="69804"/>
              </a:srgbClr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42702" y="-423751"/>
            <a:ext cx="7553102" cy="11134502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id="3" name="Group 3"/>
          <p:cNvGrpSpPr/>
          <p:nvPr/>
        </p:nvGrpSpPr>
        <p:grpSpPr>
          <a:xfrm>
            <a:off x="8102393" y="1028700"/>
            <a:ext cx="9156907" cy="6329460"/>
            <a:chOff x="0" y="0"/>
            <a:chExt cx="12209209" cy="8439281"/>
          </a:xfrm>
        </p:grpSpPr>
        <p:sp>
          <p:nvSpPr>
            <p:cNvPr id="4" name="TextBox 4"/>
            <p:cNvSpPr txBox="1"/>
            <p:nvPr/>
          </p:nvSpPr>
          <p:spPr>
            <a:xfrm>
              <a:off x="0" y="811785"/>
              <a:ext cx="12209209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209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UPGRADE PRODUCTS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61945"/>
              <a:ext cx="12209209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021585"/>
              <a:ext cx="12209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INCREASE ONLINE PRESENCE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962906"/>
              <a:ext cx="12209209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122545"/>
              <a:ext cx="122092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COLLABORATE WITH MORE COMPANIES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71550"/>
            <a:ext cx="5025563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MAJOR GOALS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7554835"/>
            <a:ext cx="2269326" cy="1577181"/>
          </a:xfrm>
          <a:custGeom>
            <a:avLst/>
            <a:gdLst/>
            <a:ahLst/>
            <a:cxnLst/>
            <a:rect l="l" t="t" r="r" b="b"/>
            <a:pathLst>
              <a:path w="2269326" h="1577181">
                <a:moveTo>
                  <a:pt x="0" y="0"/>
                </a:moveTo>
                <a:lnTo>
                  <a:pt x="2269326" y="0"/>
                </a:lnTo>
                <a:lnTo>
                  <a:pt x="2269326" y="1577182"/>
                </a:lnTo>
                <a:lnTo>
                  <a:pt x="0" y="157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8" b="-88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2600" y="1027304"/>
            <a:ext cx="17741900" cy="3657039"/>
            <a:chOff x="0" y="0"/>
            <a:chExt cx="23655867" cy="4876052"/>
          </a:xfrm>
        </p:grpSpPr>
        <p:sp>
          <p:nvSpPr>
            <p:cNvPr id="3" name="AutoShape 3"/>
            <p:cNvSpPr/>
            <p:nvPr/>
          </p:nvSpPr>
          <p:spPr>
            <a:xfrm>
              <a:off x="0" y="583359"/>
              <a:ext cx="23655867" cy="3708400"/>
            </a:xfrm>
            <a:prstGeom prst="rect">
              <a:avLst/>
            </a:prstGeom>
            <a:solidFill>
              <a:srgbClr val="E6DCCA"/>
            </a:solidFill>
          </p:spPr>
        </p:sp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3">
                    <p14:trim st="2984" end="4348.1637"/>
                  </p14:media>
                </p:ext>
              </p:extLst>
            </p:nvPr>
          </p:nvPicPr>
          <p:blipFill>
            <a:blip r:embed="rId5"/>
            <a:srcRect l="1233" r="1519"/>
            <a:stretch>
              <a:fillRect/>
            </a:stretch>
          </p:blipFill>
          <p:spPr>
            <a:xfrm>
              <a:off x="2624667" y="1861"/>
              <a:ext cx="8421878" cy="4871395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12426479" y="1524450"/>
              <a:ext cx="9997781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CURRENT SALES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426479" y="2569617"/>
              <a:ext cx="1002409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communication tools.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1046545" y="0"/>
              <a:ext cx="584293" cy="583359"/>
              <a:chOff x="0" y="0"/>
              <a:chExt cx="6350000" cy="633984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>
                  <a:alpha val="34902"/>
                </a:srgbClr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00000">
              <a:off x="11047012" y="4292226"/>
              <a:ext cx="584293" cy="583359"/>
              <a:chOff x="0" y="0"/>
              <a:chExt cx="6350000" cy="63398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>
                  <a:alpha val="34902"/>
                </a:srgbClr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-10800000">
              <a:off x="2040373" y="4289897"/>
              <a:ext cx="584293" cy="583359"/>
              <a:chOff x="0" y="0"/>
              <a:chExt cx="6350000" cy="63398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>
                  <a:alpha val="34902"/>
                </a:srgbClr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2014599" y="467"/>
              <a:ext cx="584293" cy="583359"/>
              <a:chOff x="0" y="0"/>
              <a:chExt cx="6350000" cy="633984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>
                  <a:alpha val="34902"/>
                </a:srgbClr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485900" y="5602657"/>
            <a:ext cx="17741900" cy="3657039"/>
            <a:chOff x="0" y="0"/>
            <a:chExt cx="23655867" cy="4876052"/>
          </a:xfrm>
        </p:grpSpPr>
        <p:sp>
          <p:nvSpPr>
            <p:cNvPr id="16" name="AutoShape 16"/>
            <p:cNvSpPr/>
            <p:nvPr/>
          </p:nvSpPr>
          <p:spPr>
            <a:xfrm>
              <a:off x="0" y="584293"/>
              <a:ext cx="23655867" cy="3708400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931466" y="1525385"/>
              <a:ext cx="9997781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TARGET SALES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1466" y="2570552"/>
              <a:ext cx="1002409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communication tools.</a:t>
              </a:r>
            </a:p>
          </p:txBody>
        </p:sp>
        <p:pic>
          <p:nvPicPr>
            <p:cNvPr id="19" name="Picture 19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9498.4962"/>
                  </p14:media>
                </p:ext>
              </p:extLst>
            </p:nvPr>
          </p:nvPicPr>
          <p:blipFill>
            <a:blip r:embed="rId6"/>
            <a:srcRect l="1229" r="1229"/>
            <a:stretch>
              <a:fillRect/>
            </a:stretch>
          </p:blipFill>
          <p:spPr>
            <a:xfrm>
              <a:off x="11999629" y="2796"/>
              <a:ext cx="8447278" cy="4871395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20446907" y="935"/>
              <a:ext cx="584293" cy="583359"/>
              <a:chOff x="0" y="0"/>
              <a:chExt cx="6350000" cy="633984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>
                  <a:alpha val="34902"/>
                </a:srgbClr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 rot="-5400000">
              <a:off x="11415803" y="467"/>
              <a:ext cx="584293" cy="583359"/>
              <a:chOff x="0" y="0"/>
              <a:chExt cx="6350000" cy="63398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>
                  <a:alpha val="34902"/>
                </a:srgbClr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11415335" y="4292693"/>
              <a:ext cx="584293" cy="583359"/>
              <a:chOff x="0" y="0"/>
              <a:chExt cx="6350000" cy="633984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>
                  <a:alpha val="34902"/>
                </a:srgbClr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20447374" y="4290365"/>
              <a:ext cx="584293" cy="583359"/>
              <a:chOff x="0" y="0"/>
              <a:chExt cx="6350000" cy="63398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>
                  <a:alpha val="34902"/>
                </a:srgbClr>
              </a:solidFill>
            </p:spPr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980" y="-526379"/>
            <a:ext cx="17412040" cy="10375398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3" name="Freeform 3"/>
          <p:cNvSpPr/>
          <p:nvPr/>
        </p:nvSpPr>
        <p:spPr>
          <a:xfrm>
            <a:off x="14918851" y="1028700"/>
            <a:ext cx="1900315" cy="1320719"/>
          </a:xfrm>
          <a:custGeom>
            <a:avLst/>
            <a:gdLst/>
            <a:ahLst/>
            <a:cxnLst/>
            <a:rect l="l" t="t" r="r" b="b"/>
            <a:pathLst>
              <a:path w="1900315" h="1320719">
                <a:moveTo>
                  <a:pt x="0" y="0"/>
                </a:moveTo>
                <a:lnTo>
                  <a:pt x="1900315" y="0"/>
                </a:lnTo>
                <a:lnTo>
                  <a:pt x="1900315" y="1320719"/>
                </a:lnTo>
                <a:lnTo>
                  <a:pt x="0" y="1320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8" b="-88"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-1931828" y="4482880"/>
            <a:ext cx="780029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REPORT OUTLINE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44000" y="4749273"/>
            <a:ext cx="7675166" cy="4141437"/>
            <a:chOff x="0" y="0"/>
            <a:chExt cx="10233555" cy="5521917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23355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POINTS FOR DISCUSSION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7542"/>
              <a:ext cx="10233555" cy="452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About the Company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Highlights from the Previous Year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Facts and Figures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Major Goals for 2020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Summary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The Presenters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99" b="-80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-298528"/>
            <a:ext cx="5292688" cy="10846027"/>
            <a:chOff x="0" y="0"/>
            <a:chExt cx="7056917" cy="1446136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339754" cy="14461369"/>
            </a:xfrm>
            <a:prstGeom prst="rect">
              <a:avLst/>
            </a:prstGeom>
            <a:solidFill>
              <a:srgbClr val="FDD05A"/>
            </a:solidFill>
          </p:spPr>
        </p:sp>
        <p:grpSp>
          <p:nvGrpSpPr>
            <p:cNvPr id="5" name="Group 5"/>
            <p:cNvGrpSpPr/>
            <p:nvPr/>
          </p:nvGrpSpPr>
          <p:grpSpPr>
            <a:xfrm rot="-8100000">
              <a:off x="5569902" y="6615440"/>
              <a:ext cx="1232461" cy="1230489"/>
              <a:chOff x="0" y="0"/>
              <a:chExt cx="6350000" cy="633984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D05A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37429" y="5297109"/>
              <a:ext cx="4664896" cy="3762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tools that can be used as demonstrations, lectures, speeches, reports, and more.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72744" y="4444626"/>
            <a:ext cx="18614473" cy="6154689"/>
          </a:xfrm>
          <a:prstGeom prst="rect">
            <a:avLst/>
          </a:prstGeom>
          <a:solidFill>
            <a:srgbClr val="FDD05A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2.2" end="3949.9066"/>
                </p14:media>
              </p:ext>
            </p:extLst>
          </p:nvPr>
        </p:nvPicPr>
        <p:blipFill>
          <a:blip r:embed="rId4">
            <a:alphaModFix amt="16000"/>
          </a:blip>
          <a:srcRect t="28617" b="28617"/>
          <a:stretch>
            <a:fillRect/>
          </a:stretch>
        </p:blipFill>
        <p:spPr>
          <a:xfrm>
            <a:off x="-192122" y="-167512"/>
            <a:ext cx="18634214" cy="44824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632" y="3993627"/>
            <a:ext cx="597618" cy="59761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440314" y="3993627"/>
            <a:ext cx="597618" cy="59761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732996" y="3993627"/>
            <a:ext cx="597618" cy="597618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025678" y="3993627"/>
            <a:ext cx="597618" cy="597618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318360" y="3993627"/>
            <a:ext cx="597618" cy="597618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237222" y="1537460"/>
            <a:ext cx="1377552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MILESTONES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5295900"/>
            <a:ext cx="2835482" cy="3696053"/>
            <a:chOff x="0" y="0"/>
            <a:chExt cx="3780643" cy="492807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716876"/>
              <a:ext cx="37806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lectures, speeches, reports, and more.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33" y="-28575"/>
              <a:ext cx="37764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AI</a:t>
              </a:r>
            </a:p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UPGRADE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321382" y="5295900"/>
            <a:ext cx="2835482" cy="3696053"/>
            <a:chOff x="0" y="0"/>
            <a:chExt cx="3780643" cy="492807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716876"/>
              <a:ext cx="37806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lectures, speeches, reports, and more.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233" y="-28575"/>
              <a:ext cx="37764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GYJ TECHNOLOGY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14064" y="5295900"/>
            <a:ext cx="2835482" cy="3696053"/>
            <a:chOff x="0" y="0"/>
            <a:chExt cx="3780643" cy="4928071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716876"/>
              <a:ext cx="37806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lectures, speeches, reports, and more.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233" y="-28575"/>
              <a:ext cx="37764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CORPORATE TRAINING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06746" y="5295900"/>
            <a:ext cx="2835482" cy="3696053"/>
            <a:chOff x="0" y="0"/>
            <a:chExt cx="3780643" cy="492807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716876"/>
              <a:ext cx="37806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lectures, speeches, reports, and more.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233" y="-28575"/>
              <a:ext cx="37764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BAX UNIVERSITY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199428" y="5295900"/>
            <a:ext cx="2835482" cy="3696053"/>
            <a:chOff x="0" y="0"/>
            <a:chExt cx="3780643" cy="492807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716876"/>
              <a:ext cx="3780643" cy="3211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C2529"/>
                  </a:solidFill>
                  <a:latin typeface="Gidole"/>
                </a:rPr>
                <a:t>Presentations are  tools that can be used as lectures, speeches, reports, and more.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4233" y="-28575"/>
              <a:ext cx="37764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1C2529"/>
                  </a:solidFill>
                  <a:latin typeface="Gidole"/>
                </a:rPr>
                <a:t>EDUCATION AWARDS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47356" y="514180"/>
            <a:ext cx="19582712" cy="9258640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id="3" name="Group 3"/>
          <p:cNvGrpSpPr/>
          <p:nvPr/>
        </p:nvGrpSpPr>
        <p:grpSpPr>
          <a:xfrm>
            <a:off x="3246837" y="5412102"/>
            <a:ext cx="11794327" cy="2301875"/>
            <a:chOff x="0" y="0"/>
            <a:chExt cx="15725769" cy="306916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04775"/>
              <a:ext cx="15725769" cy="1279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19"/>
                </a:lnSpc>
              </a:pPr>
              <a:r>
                <a:rPr lang="en-US" sz="5800" spc="174">
                  <a:solidFill>
                    <a:srgbClr val="FDD05A"/>
                  </a:solidFill>
                  <a:latin typeface="League Spartan"/>
                </a:rPr>
                <a:t>In a Nutshell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2792"/>
              <a:ext cx="15725769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demonstrations, lectures, speeches, reports, and more.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7853009" y="2160891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5899" y="-189346"/>
            <a:ext cx="18799797" cy="7262002"/>
            <a:chOff x="0" y="0"/>
            <a:chExt cx="25066396" cy="9682669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5010"/>
                  </p14:media>
                </p:ext>
              </p:extLst>
            </p:nvPr>
          </p:nvPicPr>
          <p:blipFill>
            <a:blip r:embed="rId4"/>
            <a:srcRect l="13595" r="13595"/>
            <a:stretch>
              <a:fillRect/>
            </a:stretch>
          </p:blipFill>
          <p:spPr>
            <a:xfrm>
              <a:off x="0" y="0"/>
              <a:ext cx="12533198" cy="968266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 t="21028" b="21028"/>
            <a:stretch>
              <a:fillRect/>
            </a:stretch>
          </p:blipFill>
          <p:spPr>
            <a:xfrm>
              <a:off x="12533198" y="0"/>
              <a:ext cx="12533198" cy="9682669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700" y="6075172"/>
            <a:ext cx="10210800" cy="3183128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id="6" name="Group 6"/>
          <p:cNvGrpSpPr/>
          <p:nvPr/>
        </p:nvGrpSpPr>
        <p:grpSpPr>
          <a:xfrm>
            <a:off x="1908682" y="6695276"/>
            <a:ext cx="8450836" cy="1942920"/>
            <a:chOff x="0" y="0"/>
            <a:chExt cx="11267781" cy="2590560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1267781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COMPANY PHOTOS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4185"/>
              <a:ext cx="11192497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lectures, and more.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5420899" y="7966229"/>
            <a:ext cx="1838401" cy="1277688"/>
          </a:xfrm>
          <a:custGeom>
            <a:avLst/>
            <a:gdLst/>
            <a:ahLst/>
            <a:cxnLst/>
            <a:rect l="l" t="t" r="r" b="b"/>
            <a:pathLst>
              <a:path w="1838401" h="1277688">
                <a:moveTo>
                  <a:pt x="0" y="0"/>
                </a:moveTo>
                <a:lnTo>
                  <a:pt x="1838401" y="0"/>
                </a:lnTo>
                <a:lnTo>
                  <a:pt x="1838401" y="1277688"/>
                </a:lnTo>
                <a:lnTo>
                  <a:pt x="0" y="1277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88" b="-8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5400000">
            <a:off x="12426079" y="4615579"/>
            <a:ext cx="827007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THE PRESENTERS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1172169"/>
            <a:ext cx="4438650" cy="7962900"/>
            <a:chOff x="0" y="0"/>
            <a:chExt cx="5918200" cy="106172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918200" cy="106172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92016" y="175061"/>
              <a:ext cx="5534169" cy="5695077"/>
            </a:xfrm>
            <a:custGeom>
              <a:avLst/>
              <a:gdLst/>
              <a:ahLst/>
              <a:cxnLst/>
              <a:rect l="l" t="t" r="r" b="b"/>
              <a:pathLst>
                <a:path w="5534169" h="5695077">
                  <a:moveTo>
                    <a:pt x="0" y="0"/>
                  </a:moveTo>
                  <a:lnTo>
                    <a:pt x="5534168" y="0"/>
                  </a:lnTo>
                  <a:lnTo>
                    <a:pt x="5534168" y="5695078"/>
                  </a:lnTo>
                  <a:lnTo>
                    <a:pt x="0" y="56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924" r="-3324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588295" y="9304879"/>
              <a:ext cx="47416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Chief Executive Officer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88295" y="6534119"/>
              <a:ext cx="47416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SANDRA DERMENDZY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9300" y="1151931"/>
            <a:ext cx="4438650" cy="7962900"/>
            <a:chOff x="0" y="0"/>
            <a:chExt cx="5918200" cy="1061720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5918200" cy="106172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92016" y="175061"/>
              <a:ext cx="5534169" cy="5695077"/>
            </a:xfrm>
            <a:custGeom>
              <a:avLst/>
              <a:gdLst/>
              <a:ahLst/>
              <a:cxnLst/>
              <a:rect l="l" t="t" r="r" b="b"/>
              <a:pathLst>
                <a:path w="5534169" h="5695077">
                  <a:moveTo>
                    <a:pt x="0" y="0"/>
                  </a:moveTo>
                  <a:lnTo>
                    <a:pt x="5534168" y="0"/>
                  </a:lnTo>
                  <a:lnTo>
                    <a:pt x="5534168" y="5695078"/>
                  </a:lnTo>
                  <a:lnTo>
                    <a:pt x="0" y="56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228" r="-27228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88295" y="9331864"/>
              <a:ext cx="47416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Director of Audit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88295" y="6561104"/>
              <a:ext cx="4741609" cy="1397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MARIA NETHERCUTT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10850" y="1172169"/>
            <a:ext cx="4438650" cy="7962900"/>
            <a:chOff x="0" y="0"/>
            <a:chExt cx="5918200" cy="10617200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5918200" cy="106172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92016" y="175061"/>
              <a:ext cx="5534169" cy="5695077"/>
            </a:xfrm>
            <a:custGeom>
              <a:avLst/>
              <a:gdLst/>
              <a:ahLst/>
              <a:cxnLst/>
              <a:rect l="l" t="t" r="r" b="b"/>
              <a:pathLst>
                <a:path w="5534169" h="5695077">
                  <a:moveTo>
                    <a:pt x="0" y="0"/>
                  </a:moveTo>
                  <a:lnTo>
                    <a:pt x="5534168" y="0"/>
                  </a:lnTo>
                  <a:lnTo>
                    <a:pt x="5534168" y="5695078"/>
                  </a:lnTo>
                  <a:lnTo>
                    <a:pt x="0" y="5695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228" r="-27228"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588295" y="9304879"/>
              <a:ext cx="47416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Head of Technology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88295" y="6534119"/>
              <a:ext cx="47416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JOHN FOROUX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193.4117"/>
                </p14:media>
              </p:ext>
            </p:extLst>
          </p:nvPr>
        </p:nvPicPr>
        <p:blipFill>
          <a:blip r:embed="rId4">
            <a:alphaModFix amt="19999"/>
          </a:blip>
          <a:srcRect l="21720" r="21720"/>
          <a:stretch>
            <a:fillRect/>
          </a:stretch>
        </p:blipFill>
        <p:spPr>
          <a:xfrm>
            <a:off x="-553967" y="-273240"/>
            <a:ext cx="10893175" cy="1083347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69091" y="1028700"/>
            <a:ext cx="9490209" cy="2072218"/>
            <a:chOff x="0" y="0"/>
            <a:chExt cx="12653612" cy="276295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426822" cy="2762958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851756" y="766832"/>
              <a:ext cx="1723309" cy="1229294"/>
            </a:xfrm>
            <a:custGeom>
              <a:avLst/>
              <a:gdLst/>
              <a:ahLst/>
              <a:cxnLst/>
              <a:rect l="l" t="t" r="r" b="b"/>
              <a:pathLst>
                <a:path w="1723309" h="1229294">
                  <a:moveTo>
                    <a:pt x="0" y="0"/>
                  </a:moveTo>
                  <a:lnTo>
                    <a:pt x="1723309" y="0"/>
                  </a:lnTo>
                  <a:lnTo>
                    <a:pt x="1723309" y="1229294"/>
                  </a:lnTo>
                  <a:lnTo>
                    <a:pt x="0" y="1229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4914802" y="1049184"/>
              <a:ext cx="7738809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123 Anywhere St., Any City, State, Country 12345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14802" y="208824"/>
              <a:ext cx="77388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MAILING ADDRESS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1284206" y="4635817"/>
            <a:ext cx="678417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E6DCCA"/>
                </a:solidFill>
                <a:latin typeface="League Spartan"/>
              </a:rPr>
              <a:t>REACH OUT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769091" y="4107391"/>
            <a:ext cx="9490209" cy="2072218"/>
            <a:chOff x="0" y="0"/>
            <a:chExt cx="12653612" cy="2762958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3426822" cy="2762958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4914802" y="1430184"/>
              <a:ext cx="77388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hello@greatsite.com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914802" y="589824"/>
              <a:ext cx="77388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EMAIL ADDRESS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69091" y="7186082"/>
            <a:ext cx="9490209" cy="2072218"/>
            <a:chOff x="0" y="0"/>
            <a:chExt cx="12653612" cy="2762958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3426822" cy="2762958"/>
            </a:xfrm>
            <a:prstGeom prst="rect">
              <a:avLst/>
            </a:prstGeom>
            <a:solidFill>
              <a:srgbClr val="FDD05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005058" y="663554"/>
              <a:ext cx="1416706" cy="1435850"/>
            </a:xfrm>
            <a:custGeom>
              <a:avLst/>
              <a:gdLst/>
              <a:ahLst/>
              <a:cxnLst/>
              <a:rect l="l" t="t" r="r" b="b"/>
              <a:pathLst>
                <a:path w="1416706" h="1435850">
                  <a:moveTo>
                    <a:pt x="0" y="0"/>
                  </a:moveTo>
                  <a:lnTo>
                    <a:pt x="1416706" y="0"/>
                  </a:lnTo>
                  <a:lnTo>
                    <a:pt x="1416706" y="1435850"/>
                  </a:lnTo>
                  <a:lnTo>
                    <a:pt x="0" y="1435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4914802" y="1430184"/>
              <a:ext cx="7738809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(123) 456 7890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914802" y="589824"/>
              <a:ext cx="773880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>
                  <a:solidFill>
                    <a:srgbClr val="FDD05A"/>
                  </a:solidFill>
                  <a:latin typeface="Gidole"/>
                </a:rPr>
                <a:t>PHONE NUMBER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88115" y="7131556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17160" y="7131556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73147" y="7091490"/>
            <a:ext cx="1903947" cy="1903947"/>
          </a:xfrm>
          <a:custGeom>
            <a:avLst/>
            <a:gdLst/>
            <a:ahLst/>
            <a:cxnLst/>
            <a:rect l="l" t="t" r="r" b="b"/>
            <a:pathLst>
              <a:path w="1903947" h="1903947">
                <a:moveTo>
                  <a:pt x="0" y="0"/>
                </a:moveTo>
                <a:lnTo>
                  <a:pt x="1903948" y="0"/>
                </a:lnTo>
                <a:lnTo>
                  <a:pt x="1903948" y="1903948"/>
                </a:lnTo>
                <a:lnTo>
                  <a:pt x="0" y="1903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9331" y="7131556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11668" y="7131556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35484" y="518489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11668" y="518489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88115" y="518489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17160" y="5206163"/>
            <a:ext cx="1743684" cy="1743684"/>
          </a:xfrm>
          <a:custGeom>
            <a:avLst/>
            <a:gdLst/>
            <a:ahLst/>
            <a:cxnLst/>
            <a:rect l="l" t="t" r="r" b="b"/>
            <a:pathLst>
              <a:path w="1743684" h="1743684">
                <a:moveTo>
                  <a:pt x="0" y="0"/>
                </a:moveTo>
                <a:lnTo>
                  <a:pt x="1743685" y="0"/>
                </a:lnTo>
                <a:lnTo>
                  <a:pt x="1743685" y="1743684"/>
                </a:lnTo>
                <a:lnTo>
                  <a:pt x="0" y="174368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73147" y="5158181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49331" y="518489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25320" y="3297087"/>
            <a:ext cx="1727366" cy="1727366"/>
          </a:xfrm>
          <a:custGeom>
            <a:avLst/>
            <a:gdLst/>
            <a:ahLst/>
            <a:cxnLst/>
            <a:rect l="l" t="t" r="r" b="b"/>
            <a:pathLst>
              <a:path w="1727366" h="1727366">
                <a:moveTo>
                  <a:pt x="0" y="0"/>
                </a:moveTo>
                <a:lnTo>
                  <a:pt x="1727366" y="0"/>
                </a:lnTo>
                <a:lnTo>
                  <a:pt x="1727366" y="1727367"/>
                </a:lnTo>
                <a:lnTo>
                  <a:pt x="0" y="17273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435484" y="3238227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11668" y="3238227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88115" y="3238227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73147" y="322487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5"/>
                </a:lnTo>
                <a:lnTo>
                  <a:pt x="0" y="18238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49331" y="3238227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35484" y="7131556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435484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611668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88115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177095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273147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93000" y="-279513"/>
            <a:ext cx="5292688" cy="10846027"/>
            <a:chOff x="0" y="0"/>
            <a:chExt cx="7056917" cy="14461369"/>
          </a:xfrm>
        </p:grpSpPr>
        <p:sp>
          <p:nvSpPr>
            <p:cNvPr id="26" name="AutoShape 26"/>
            <p:cNvSpPr/>
            <p:nvPr/>
          </p:nvSpPr>
          <p:spPr>
            <a:xfrm>
              <a:off x="0" y="0"/>
              <a:ext cx="6339754" cy="14461369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27" name="Group 27"/>
            <p:cNvGrpSpPr/>
            <p:nvPr/>
          </p:nvGrpSpPr>
          <p:grpSpPr>
            <a:xfrm rot="-8100000">
              <a:off x="5569902" y="6615440"/>
              <a:ext cx="1232461" cy="1230489"/>
              <a:chOff x="0" y="0"/>
              <a:chExt cx="6350000" cy="633984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sp>
        <p:nvSpPr>
          <p:cNvPr id="29" name="Freeform 29"/>
          <p:cNvSpPr/>
          <p:nvPr/>
        </p:nvSpPr>
        <p:spPr>
          <a:xfrm>
            <a:off x="6449331" y="1291562"/>
            <a:ext cx="1823816" cy="1823816"/>
          </a:xfrm>
          <a:custGeom>
            <a:avLst/>
            <a:gdLst/>
            <a:ahLst/>
            <a:cxnLst/>
            <a:rect l="l" t="t" r="r" b="b"/>
            <a:pathLst>
              <a:path w="1823816" h="1823816">
                <a:moveTo>
                  <a:pt x="0" y="0"/>
                </a:moveTo>
                <a:lnTo>
                  <a:pt x="1823816" y="0"/>
                </a:lnTo>
                <a:lnTo>
                  <a:pt x="1823816" y="1823816"/>
                </a:lnTo>
                <a:lnTo>
                  <a:pt x="0" y="18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028700" y="3592599"/>
            <a:ext cx="3819174" cy="3101801"/>
            <a:chOff x="0" y="0"/>
            <a:chExt cx="5092233" cy="4135735"/>
          </a:xfrm>
        </p:grpSpPr>
        <p:sp>
          <p:nvSpPr>
            <p:cNvPr id="31" name="TextBox 31"/>
            <p:cNvSpPr txBox="1"/>
            <p:nvPr/>
          </p:nvSpPr>
          <p:spPr>
            <a:xfrm>
              <a:off x="0" y="2691729"/>
              <a:ext cx="5092233" cy="1444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DD05A"/>
                  </a:solidFill>
                  <a:latin typeface="Muli Regular"/>
                </a:rPr>
                <a:t>Use these free, recolourable icons and illustrations in your Canva design.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47625"/>
              <a:ext cx="5092233" cy="2131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 spc="-56">
                  <a:solidFill>
                    <a:srgbClr val="FDD05A"/>
                  </a:solidFill>
                  <a:latin typeface="Muli Bold"/>
                </a:rPr>
                <a:t>Free Resources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7700891" cy="8229600"/>
          </a:xfrm>
          <a:prstGeom prst="rect">
            <a:avLst/>
          </a:prstGeom>
          <a:solidFill>
            <a:srgbClr val="FDD05A"/>
          </a:solidFill>
        </p:spPr>
      </p:sp>
      <p:grpSp>
        <p:nvGrpSpPr>
          <p:cNvPr id="3" name="Group 3"/>
          <p:cNvGrpSpPr/>
          <p:nvPr/>
        </p:nvGrpSpPr>
        <p:grpSpPr>
          <a:xfrm>
            <a:off x="2322100" y="3228968"/>
            <a:ext cx="9446754" cy="3829064"/>
            <a:chOff x="0" y="0"/>
            <a:chExt cx="12595672" cy="5105419"/>
          </a:xfrm>
        </p:grpSpPr>
        <p:sp>
          <p:nvSpPr>
            <p:cNvPr id="4" name="TextBox 4"/>
            <p:cNvSpPr txBox="1"/>
            <p:nvPr/>
          </p:nvSpPr>
          <p:spPr>
            <a:xfrm>
              <a:off x="0" y="1343044"/>
              <a:ext cx="12589510" cy="3762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59567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BASIC INFORMATION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 rot="5400000">
            <a:off x="12638868" y="4116705"/>
            <a:ext cx="6766050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ABOUT THE COMPANY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481" y="3481"/>
            <a:ext cx="4351447" cy="4344485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05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892580" y="934297"/>
            <a:ext cx="1136672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 spc="175">
                <a:solidFill>
                  <a:srgbClr val="E6DCCA"/>
                </a:solidFill>
                <a:latin typeface="League Spartan"/>
              </a:rPr>
              <a:t>INSPIRING WORDS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0092" y="5143500"/>
            <a:ext cx="13629208" cy="4114800"/>
            <a:chOff x="0" y="0"/>
            <a:chExt cx="18172277" cy="5486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04775"/>
              <a:ext cx="18172277" cy="4023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119"/>
                </a:lnSpc>
              </a:pPr>
              <a:r>
                <a:rPr lang="en-US" sz="5800" spc="174">
                  <a:solidFill>
                    <a:srgbClr val="FDD05A"/>
                  </a:solidFill>
                  <a:latin typeface="League Spartan"/>
                </a:rPr>
                <a:t>Learning is the only thing the mind never exhausts, never fears, and never regrets.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91214" y="4787265"/>
              <a:ext cx="9781063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25"/>
                </a:lnSpc>
              </a:pPr>
              <a:r>
                <a:rPr lang="en-US" sz="3300" spc="214">
                  <a:solidFill>
                    <a:srgbClr val="E6DCCA"/>
                  </a:solidFill>
                  <a:latin typeface="Gidole"/>
                </a:rPr>
                <a:t>LEONARDO DA VINCI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06220" y="883848"/>
            <a:ext cx="1005886" cy="764473"/>
          </a:xfrm>
          <a:custGeom>
            <a:avLst/>
            <a:gdLst/>
            <a:ahLst/>
            <a:cxnLst/>
            <a:rect l="l" t="t" r="r" b="b"/>
            <a:pathLst>
              <a:path w="1005886" h="764473">
                <a:moveTo>
                  <a:pt x="0" y="0"/>
                </a:moveTo>
                <a:lnTo>
                  <a:pt x="1005886" y="0"/>
                </a:lnTo>
                <a:lnTo>
                  <a:pt x="1005886" y="764473"/>
                </a:lnTo>
                <a:lnTo>
                  <a:pt x="0" y="764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954506"/>
            <a:ext cx="15054176" cy="5303794"/>
          </a:xfrm>
          <a:prstGeom prst="rect">
            <a:avLst/>
          </a:prstGeom>
          <a:solidFill>
            <a:srgbClr val="E6DCCA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90"/>
                </p14:media>
              </p:ext>
            </p:extLst>
          </p:nvPr>
        </p:nvPicPr>
        <p:blipFill>
          <a:blip r:embed="rId4"/>
          <a:srcRect l="19122" r="19122"/>
          <a:stretch>
            <a:fillRect/>
          </a:stretch>
        </p:blipFill>
        <p:spPr>
          <a:xfrm>
            <a:off x="11436312" y="3954303"/>
            <a:ext cx="5822988" cy="530399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7493" y="1569856"/>
            <a:ext cx="1046240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OUR STORY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70286" y="5330742"/>
            <a:ext cx="8779439" cy="2551322"/>
            <a:chOff x="0" y="0"/>
            <a:chExt cx="11705919" cy="34017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1705143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HOW IT STARTED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63388"/>
              <a:ext cx="11705919" cy="2238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Presentations are communication tools that can be used as demonstrations, lectures, speeches, reports, and more. Most of the time, they’re presented before an audience.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358985" y="1445754"/>
            <a:ext cx="1900315" cy="1320719"/>
          </a:xfrm>
          <a:custGeom>
            <a:avLst/>
            <a:gdLst/>
            <a:ahLst/>
            <a:cxnLst/>
            <a:rect l="l" t="t" r="r" b="b"/>
            <a:pathLst>
              <a:path w="1900315" h="1320719">
                <a:moveTo>
                  <a:pt x="0" y="0"/>
                </a:moveTo>
                <a:lnTo>
                  <a:pt x="1900315" y="0"/>
                </a:lnTo>
                <a:lnTo>
                  <a:pt x="1900315" y="1320719"/>
                </a:lnTo>
                <a:lnTo>
                  <a:pt x="0" y="1320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88" b="-88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4030567"/>
            <a:ext cx="9672923" cy="5227733"/>
          </a:xfrm>
          <a:prstGeom prst="rect">
            <a:avLst/>
          </a:prstGeom>
          <a:solidFill>
            <a:srgbClr val="1C2529"/>
          </a:solidFill>
        </p:spPr>
      </p:sp>
      <p:sp>
        <p:nvSpPr>
          <p:cNvPr id="3" name="TextBox 3"/>
          <p:cNvSpPr txBox="1"/>
          <p:nvPr/>
        </p:nvSpPr>
        <p:spPr>
          <a:xfrm>
            <a:off x="1019643" y="1585738"/>
            <a:ext cx="968198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WORK PHILOSOPHY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08861" y="5143500"/>
            <a:ext cx="8321657" cy="3204772"/>
            <a:chOff x="0" y="0"/>
            <a:chExt cx="11095543" cy="4273029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11095543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STRENGTH-BASED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72654"/>
              <a:ext cx="10969692" cy="3000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demonstrations, lectures, speeches, reports, and more. Most of the time, they’re presented before an audience.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733299" y="-313699"/>
            <a:ext cx="6668791" cy="10914397"/>
            <a:chOff x="0" y="0"/>
            <a:chExt cx="8891721" cy="14552530"/>
          </a:xfrm>
        </p:grpSpPr>
        <p:pic>
          <p:nvPicPr>
            <p:cNvPr id="8" name="Picture 8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13600.7692"/>
                  </p14:media>
                </p:ext>
              </p:extLst>
            </p:nvPr>
          </p:nvPicPr>
          <p:blipFill>
            <a:blip r:embed="rId4"/>
            <a:srcRect l="15630" r="15630"/>
            <a:stretch>
              <a:fillRect/>
            </a:stretch>
          </p:blipFill>
          <p:spPr>
            <a:xfrm>
              <a:off x="0" y="0"/>
              <a:ext cx="8891721" cy="727626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9291" r="9291"/>
            <a:stretch>
              <a:fillRect/>
            </a:stretch>
          </p:blipFill>
          <p:spPr>
            <a:xfrm>
              <a:off x="0" y="7276265"/>
              <a:ext cx="8891721" cy="72762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32745" y="-294122"/>
            <a:ext cx="5451587" cy="9552422"/>
          </a:xfrm>
          <a:prstGeom prst="rect">
            <a:avLst/>
          </a:prstGeom>
          <a:solidFill>
            <a:srgbClr val="FDD05A"/>
          </a:solidFill>
        </p:spPr>
      </p:sp>
      <p:sp>
        <p:nvSpPr>
          <p:cNvPr id="3" name="TextBox 3"/>
          <p:cNvSpPr txBox="1"/>
          <p:nvPr/>
        </p:nvSpPr>
        <p:spPr>
          <a:xfrm rot="-5400000">
            <a:off x="-1481371" y="4626293"/>
            <a:ext cx="6884218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FDD05A"/>
                </a:solidFill>
                <a:latin typeface="League Spartan"/>
              </a:rPr>
              <a:t>CORE MISSION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443127" y="3244182"/>
            <a:ext cx="6816173" cy="3798636"/>
            <a:chOff x="0" y="0"/>
            <a:chExt cx="9088231" cy="5064848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9088231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TO EMPOWER AND ILLUMINATE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64473"/>
              <a:ext cx="9063793" cy="3000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demonstrations, lectures, speeches, reports, and more. Most of the time, they’re presented before an audience.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529468" y="3104905"/>
            <a:ext cx="4058140" cy="405814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C2529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423875" y="4345384"/>
            <a:ext cx="2269326" cy="1577181"/>
          </a:xfrm>
          <a:custGeom>
            <a:avLst/>
            <a:gdLst/>
            <a:ahLst/>
            <a:cxnLst/>
            <a:rect l="l" t="t" r="r" b="b"/>
            <a:pathLst>
              <a:path w="2269326" h="1577181">
                <a:moveTo>
                  <a:pt x="0" y="0"/>
                </a:moveTo>
                <a:lnTo>
                  <a:pt x="2269326" y="0"/>
                </a:lnTo>
                <a:lnTo>
                  <a:pt x="2269326" y="1577182"/>
                </a:lnTo>
                <a:lnTo>
                  <a:pt x="0" y="1577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8" b="-88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628038">
            <a:off x="12564793" y="-1386196"/>
            <a:ext cx="2729333" cy="13687572"/>
          </a:xfrm>
          <a:prstGeom prst="rect">
            <a:avLst/>
          </a:prstGeom>
          <a:solidFill>
            <a:srgbClr val="FDD05A"/>
          </a:solid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41" end="9321.3364"/>
                </p14:media>
              </p:ext>
            </p:extLst>
          </p:nvPr>
        </p:nvPicPr>
        <p:blipFill>
          <a:blip r:embed="rId4"/>
          <a:srcRect l="23255" r="23255"/>
          <a:stretch>
            <a:fillRect/>
          </a:stretch>
        </p:blipFill>
        <p:spPr>
          <a:xfrm>
            <a:off x="10599620" y="1817471"/>
            <a:ext cx="6659680" cy="70035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2947743"/>
            <a:ext cx="8080263" cy="4742981"/>
            <a:chOff x="0" y="0"/>
            <a:chExt cx="10773685" cy="6323974"/>
          </a:xfrm>
        </p:grpSpPr>
        <p:sp>
          <p:nvSpPr>
            <p:cNvPr id="5" name="TextBox 5"/>
            <p:cNvSpPr txBox="1"/>
            <p:nvPr/>
          </p:nvSpPr>
          <p:spPr>
            <a:xfrm>
              <a:off x="915" y="-57150"/>
              <a:ext cx="10772769" cy="1334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ACHIEVEMENTS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42624"/>
              <a:ext cx="10760010" cy="3181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Presentations are communication tools that can be used as demonstrations, lectures, speeches, reports, and more. Most of the time, they’re presented before an audience.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15" y="1757733"/>
              <a:ext cx="1075909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FDD05A"/>
                  </a:solidFill>
                  <a:latin typeface="League Spartan"/>
                </a:rPr>
                <a:t>INNOVATING SINCE 2009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50" y="4171133"/>
            <a:ext cx="2984500" cy="3852569"/>
            <a:chOff x="0" y="0"/>
            <a:chExt cx="3979333" cy="513675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4422384"/>
              <a:ext cx="396130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Online Courses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931894" y="604119"/>
              <a:ext cx="2115546" cy="2115546"/>
            </a:xfrm>
            <a:custGeom>
              <a:avLst/>
              <a:gdLst/>
              <a:ahLst/>
              <a:cxnLst/>
              <a:rect l="l" t="t" r="r" b="b"/>
              <a:pathLst>
                <a:path w="2115546" h="2115546">
                  <a:moveTo>
                    <a:pt x="0" y="0"/>
                  </a:moveTo>
                  <a:lnTo>
                    <a:pt x="2115545" y="0"/>
                  </a:lnTo>
                  <a:lnTo>
                    <a:pt x="2115545" y="2115545"/>
                  </a:lnTo>
                  <a:lnTo>
                    <a:pt x="0" y="2115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 rot="-2700000">
              <a:off x="1678448" y="2987709"/>
              <a:ext cx="622437" cy="621441"/>
              <a:chOff x="0" y="0"/>
              <a:chExt cx="6350000" cy="63398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7651750" y="4171133"/>
            <a:ext cx="2984500" cy="4424069"/>
            <a:chOff x="0" y="0"/>
            <a:chExt cx="3979333" cy="5898759"/>
          </a:xfrm>
        </p:grpSpPr>
        <p:sp>
          <p:nvSpPr>
            <p:cNvPr id="9" name="TextBox 9"/>
            <p:cNvSpPr txBox="1"/>
            <p:nvPr/>
          </p:nvSpPr>
          <p:spPr>
            <a:xfrm>
              <a:off x="18031" y="4422384"/>
              <a:ext cx="3961303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Creativity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Coaching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317603" y="640756"/>
              <a:ext cx="1357802" cy="1982193"/>
            </a:xfrm>
            <a:custGeom>
              <a:avLst/>
              <a:gdLst/>
              <a:ahLst/>
              <a:cxnLst/>
              <a:rect l="l" t="t" r="r" b="b"/>
              <a:pathLst>
                <a:path w="1357802" h="1982193">
                  <a:moveTo>
                    <a:pt x="0" y="0"/>
                  </a:moveTo>
                  <a:lnTo>
                    <a:pt x="1357802" y="0"/>
                  </a:lnTo>
                  <a:lnTo>
                    <a:pt x="1357802" y="1982193"/>
                  </a:lnTo>
                  <a:lnTo>
                    <a:pt x="0" y="1982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" name="Group 12"/>
            <p:cNvGrpSpPr/>
            <p:nvPr/>
          </p:nvGrpSpPr>
          <p:grpSpPr>
            <a:xfrm rot="-2700000">
              <a:off x="1678448" y="3013062"/>
              <a:ext cx="622437" cy="621441"/>
              <a:chOff x="0" y="0"/>
              <a:chExt cx="6350000" cy="633984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14" name="Group 14"/>
          <p:cNvGrpSpPr/>
          <p:nvPr/>
        </p:nvGrpSpPr>
        <p:grpSpPr>
          <a:xfrm>
            <a:off x="14179550" y="4171133"/>
            <a:ext cx="2984500" cy="3852569"/>
            <a:chOff x="0" y="0"/>
            <a:chExt cx="3979333" cy="5136759"/>
          </a:xfrm>
        </p:grpSpPr>
        <p:sp>
          <p:nvSpPr>
            <p:cNvPr id="15" name="TextBox 15"/>
            <p:cNvSpPr txBox="1"/>
            <p:nvPr/>
          </p:nvSpPr>
          <p:spPr>
            <a:xfrm>
              <a:off x="18031" y="4422384"/>
              <a:ext cx="396130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Brain Training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854164" y="793232"/>
              <a:ext cx="2271006" cy="1737320"/>
            </a:xfrm>
            <a:custGeom>
              <a:avLst/>
              <a:gdLst/>
              <a:ahLst/>
              <a:cxnLst/>
              <a:rect l="l" t="t" r="r" b="b"/>
              <a:pathLst>
                <a:path w="2271006" h="1737320">
                  <a:moveTo>
                    <a:pt x="0" y="0"/>
                  </a:moveTo>
                  <a:lnTo>
                    <a:pt x="2271006" y="0"/>
                  </a:lnTo>
                  <a:lnTo>
                    <a:pt x="2271006" y="1737319"/>
                  </a:lnTo>
                  <a:lnTo>
                    <a:pt x="0" y="1737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8" name="Group 18"/>
            <p:cNvGrpSpPr/>
            <p:nvPr/>
          </p:nvGrpSpPr>
          <p:grpSpPr>
            <a:xfrm rot="-2700000">
              <a:off x="1678448" y="3013062"/>
              <a:ext cx="622437" cy="621441"/>
              <a:chOff x="0" y="0"/>
              <a:chExt cx="6350000" cy="63398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20" name="Group 20"/>
          <p:cNvGrpSpPr/>
          <p:nvPr/>
        </p:nvGrpSpPr>
        <p:grpSpPr>
          <a:xfrm>
            <a:off x="4387850" y="4171133"/>
            <a:ext cx="2984500" cy="3852569"/>
            <a:chOff x="0" y="0"/>
            <a:chExt cx="3979333" cy="5136759"/>
          </a:xfrm>
        </p:grpSpPr>
        <p:sp>
          <p:nvSpPr>
            <p:cNvPr id="21" name="TextBox 21"/>
            <p:cNvSpPr txBox="1"/>
            <p:nvPr/>
          </p:nvSpPr>
          <p:spPr>
            <a:xfrm>
              <a:off x="18031" y="4422384"/>
              <a:ext cx="3961303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Exam Reviews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23" name="Group 23"/>
            <p:cNvGrpSpPr/>
            <p:nvPr/>
          </p:nvGrpSpPr>
          <p:grpSpPr>
            <a:xfrm rot="-2700000">
              <a:off x="1663894" y="3013062"/>
              <a:ext cx="622437" cy="621441"/>
              <a:chOff x="0" y="0"/>
              <a:chExt cx="6350000" cy="63398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0915650" y="4171133"/>
            <a:ext cx="2984500" cy="4424069"/>
            <a:chOff x="0" y="0"/>
            <a:chExt cx="3979333" cy="5898759"/>
          </a:xfrm>
        </p:grpSpPr>
        <p:sp>
          <p:nvSpPr>
            <p:cNvPr id="26" name="TextBox 26"/>
            <p:cNvSpPr txBox="1"/>
            <p:nvPr/>
          </p:nvSpPr>
          <p:spPr>
            <a:xfrm>
              <a:off x="18031" y="4422384"/>
              <a:ext cx="3961303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Aptitude</a:t>
              </a:r>
            </a:p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latin typeface="Gidole"/>
                </a:rPr>
                <a:t>Testing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0"/>
              <a:ext cx="3979333" cy="3323783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1085339" y="757564"/>
              <a:ext cx="1808655" cy="1808655"/>
            </a:xfrm>
            <a:custGeom>
              <a:avLst/>
              <a:gdLst/>
              <a:ahLst/>
              <a:cxnLst/>
              <a:rect l="l" t="t" r="r" b="b"/>
              <a:pathLst>
                <a:path w="1808655" h="1808655">
                  <a:moveTo>
                    <a:pt x="0" y="0"/>
                  </a:moveTo>
                  <a:lnTo>
                    <a:pt x="1808655" y="0"/>
                  </a:lnTo>
                  <a:lnTo>
                    <a:pt x="1808655" y="1808655"/>
                  </a:lnTo>
                  <a:lnTo>
                    <a:pt x="0" y="180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9" name="Group 29"/>
            <p:cNvGrpSpPr/>
            <p:nvPr/>
          </p:nvGrpSpPr>
          <p:grpSpPr>
            <a:xfrm rot="-2700000">
              <a:off x="1669433" y="3013062"/>
              <a:ext cx="622437" cy="621441"/>
              <a:chOff x="0" y="0"/>
              <a:chExt cx="6350000" cy="633984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2503887" y="1675481"/>
            <a:ext cx="1328022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PRODUCTS AND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817</Words>
  <Application>Microsoft Office PowerPoint</Application>
  <PresentationFormat>Custom</PresentationFormat>
  <Paragraphs>154</Paragraphs>
  <Slides>26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Arimo</vt:lpstr>
      <vt:lpstr>Muli Regular</vt:lpstr>
      <vt:lpstr>Gidole</vt:lpstr>
      <vt:lpstr>Calibri</vt:lpstr>
      <vt:lpstr>Arial</vt:lpstr>
      <vt:lpstr>Muli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Welcoming 2020</dc:title>
  <dc:creator>Jon Ansah</dc:creator>
  <cp:lastModifiedBy>Jon Ansah</cp:lastModifiedBy>
  <cp:revision>2</cp:revision>
  <dcterms:created xsi:type="dcterms:W3CDTF">2006-08-16T00:00:00Z</dcterms:created>
  <dcterms:modified xsi:type="dcterms:W3CDTF">2023-11-21T10:33:33Z</dcterms:modified>
  <dc:identifier>DAErbnhFocY</dc:identifier>
</cp:coreProperties>
</file>